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/>
    <p:restoredTop sz="95755"/>
  </p:normalViewPr>
  <p:slideViewPr>
    <p:cSldViewPr snapToGrid="0">
      <p:cViewPr varScale="1">
        <p:scale>
          <a:sx n="112" d="100"/>
          <a:sy n="112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88-705A-8E82-3CDF-0CDEF64EC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0F406-67D6-544E-D2F3-40BFD22CA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3C5E-AB92-8012-0A7C-BB312756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38E3-2C2A-FFC2-ABC2-96583208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3650-5D50-7840-5D39-F7105734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4A7B-9EBE-124F-AA74-EF2331C6F374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062E-5514-8A40-9C46-69DC07973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EC65-1FD3-75CE-DEE3-63B1B0D0A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691" y="1455619"/>
            <a:ext cx="7907866" cy="1211580"/>
          </a:xfrm>
        </p:spPr>
        <p:txBody>
          <a:bodyPr/>
          <a:lstStyle/>
          <a:p>
            <a:r>
              <a:rPr lang="en-US" b="1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Boston Butt Fundraiser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0ABBF-6E4C-AD67-8D0A-C8C977F5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045" y="3732387"/>
            <a:ext cx="7055555" cy="2680769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endParaRPr lang="en-US" sz="2500" dirty="0">
              <a:latin typeface="Elephant Pro" panose="020F0502020204030204" pitchFamily="34" charset="0"/>
              <a:cs typeface="Elephant Pro" panose="020F0502020204030204" pitchFamily="34" charset="0"/>
            </a:endParaRPr>
          </a:p>
          <a:p>
            <a:r>
              <a:rPr lang="en-US" sz="5600" dirty="0">
                <a:latin typeface="Elephant Pro" panose="020F0502020204030204" pitchFamily="34" charset="0"/>
                <a:cs typeface="Elephant Pro" panose="020F0502020204030204" pitchFamily="34" charset="0"/>
              </a:rPr>
              <a:t>PICK-UP DATE: SATURDAY, SEPTEMBER 28, 2024</a:t>
            </a:r>
          </a:p>
          <a:p>
            <a:r>
              <a:rPr lang="en-US" sz="5600" dirty="0">
                <a:latin typeface="Elephant Pro" panose="020F0502020204030204" pitchFamily="34" charset="0"/>
                <a:cs typeface="Elephant Pro" panose="020F0502020204030204" pitchFamily="34" charset="0"/>
              </a:rPr>
              <a:t>LOCATION: PARKING LOT OF FOOD GIANT</a:t>
            </a: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ADVANCE SALES ONLY</a:t>
            </a: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Cost: $35.00</a:t>
            </a: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Cash or Check</a:t>
            </a: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Checks Made Payable to AFJROTC</a:t>
            </a:r>
          </a:p>
          <a:p>
            <a:endParaRPr lang="en-US" sz="5600" dirty="0">
              <a:solidFill>
                <a:schemeClr val="accent2">
                  <a:lumMod val="75000"/>
                </a:schemeClr>
              </a:solidFill>
              <a:latin typeface="Elephant Pro" panose="020F0502020204030204" pitchFamily="34" charset="0"/>
              <a:cs typeface="Elephant Pro" panose="020F0502020204030204" pitchFamily="34" charset="0"/>
            </a:endParaRP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POC:  Lt  Col Stamps/Major Dailey</a:t>
            </a:r>
          </a:p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 Pro" panose="020F0502020204030204" pitchFamily="34" charset="0"/>
                <a:cs typeface="Elephant Pro" panose="020F0502020204030204" pitchFamily="34" charset="0"/>
              </a:rPr>
              <a:t>731-772-1845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A2A0E-9BE8-C5D4-BF3B-EE976798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142067" cy="24003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781573-92E4-994A-00DE-D3B3CF7C7E08}"/>
              </a:ext>
            </a:extLst>
          </p:cNvPr>
          <p:cNvSpPr txBox="1">
            <a:spLocks/>
          </p:cNvSpPr>
          <p:nvPr/>
        </p:nvSpPr>
        <p:spPr>
          <a:xfrm>
            <a:off x="2368209" y="67995"/>
            <a:ext cx="8639004" cy="12115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HAYWOOD HIGH SCHOOL</a:t>
            </a:r>
          </a:p>
          <a:p>
            <a:r>
              <a:rPr lang="en-US" b="1" dirty="0"/>
              <a:t>AFJROTC</a:t>
            </a:r>
          </a:p>
        </p:txBody>
      </p:sp>
      <p:pic>
        <p:nvPicPr>
          <p:cNvPr id="1026" name="Picture 2" descr="Collins Hill High School Bands - LAST CALL to order your Boston Butt.  Orders will end on 2/6 (Tuesday at 6pm). Click the link below to order!!!  Details: Pickup Date: February 9th">
            <a:extLst>
              <a:ext uri="{FF2B5EF4-FFF2-40B4-BE49-F238E27FC236}">
                <a16:creationId xmlns:a16="http://schemas.microsoft.com/office/drawing/2014/main" id="{7DCC9B77-C702-5533-137C-898DF04B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291320"/>
            <a:ext cx="2438400" cy="2578100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028" name="Picture 4" descr="Boston Butt Fundrasier — Adopting Little Glo">
            <a:extLst>
              <a:ext uri="{FF2B5EF4-FFF2-40B4-BE49-F238E27FC236}">
                <a16:creationId xmlns:a16="http://schemas.microsoft.com/office/drawing/2014/main" id="{4D24612A-0E31-9E43-4EF3-0127B515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3" y="103886"/>
            <a:ext cx="2108200" cy="2192528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030" name="Picture 6" descr="Bbq pig riding on a grill barrel Royalty Free Vector Image">
            <a:extLst>
              <a:ext uri="{FF2B5EF4-FFF2-40B4-BE49-F238E27FC236}">
                <a16:creationId xmlns:a16="http://schemas.microsoft.com/office/drawing/2014/main" id="{FC6B98D9-9617-02AB-AA77-0314E174A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9" t="-1738" r="2659" b="7284"/>
          <a:stretch/>
        </p:blipFill>
        <p:spPr bwMode="auto">
          <a:xfrm>
            <a:off x="1" y="2934097"/>
            <a:ext cx="2698044" cy="3935323"/>
          </a:xfrm>
          <a:prstGeom prst="rect">
            <a:avLst/>
          </a:prstGeom>
          <a:pattFill prst="pct7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38931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{F1612934-7AD3-5E45-BD73-85361DD55316}tf10001069</Template>
  <TotalTime>94</TotalTime>
  <Words>47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Brush Script MT</vt:lpstr>
      <vt:lpstr>Arial</vt:lpstr>
      <vt:lpstr>Calibri</vt:lpstr>
      <vt:lpstr>Calibri Light</vt:lpstr>
      <vt:lpstr>Elephant Pro</vt:lpstr>
      <vt:lpstr>Office Theme</vt:lpstr>
      <vt:lpstr>Boston Butt Fundraiser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Boston Butt Fundraiser</dc:title>
  <dc:creator>Myron Stamps</dc:creator>
  <cp:lastModifiedBy>Delois Dailey</cp:lastModifiedBy>
  <cp:revision>9</cp:revision>
  <dcterms:created xsi:type="dcterms:W3CDTF">2024-08-15T17:56:26Z</dcterms:created>
  <dcterms:modified xsi:type="dcterms:W3CDTF">2024-09-04T16:46:00Z</dcterms:modified>
</cp:coreProperties>
</file>